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7" d="100"/>
          <a:sy n="137" d="100"/>
        </p:scale>
        <p:origin x="7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Schreiber" userId="dd97fd09-9c55-48bb-94bf-99d93a322bf0" providerId="ADAL" clId="{424712BD-E921-4AA6-AED9-CD59CD63A777}"/>
    <pc:docChg chg="delSld">
      <pc:chgData name="Patrick Schreiber" userId="dd97fd09-9c55-48bb-94bf-99d93a322bf0" providerId="ADAL" clId="{424712BD-E921-4AA6-AED9-CD59CD63A777}" dt="2023-10-12T11:23:00.995" v="1" actId="47"/>
      <pc:docMkLst>
        <pc:docMk/>
      </pc:docMkLst>
      <pc:sldChg chg="del">
        <pc:chgData name="Patrick Schreiber" userId="dd97fd09-9c55-48bb-94bf-99d93a322bf0" providerId="ADAL" clId="{424712BD-E921-4AA6-AED9-CD59CD63A777}" dt="2023-10-12T11:23:00.177" v="0" actId="47"/>
        <pc:sldMkLst>
          <pc:docMk/>
          <pc:sldMk cId="3742428129" sldId="257"/>
        </pc:sldMkLst>
      </pc:sldChg>
      <pc:sldChg chg="del">
        <pc:chgData name="Patrick Schreiber" userId="dd97fd09-9c55-48bb-94bf-99d93a322bf0" providerId="ADAL" clId="{424712BD-E921-4AA6-AED9-CD59CD63A777}" dt="2023-10-12T11:23:00.995" v="1" actId="47"/>
        <pc:sldMkLst>
          <pc:docMk/>
          <pc:sldMk cId="73204436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4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90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64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08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3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96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56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17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89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1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93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A62CEA-A6A8-DA08-E00A-62472041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56" y="96"/>
            <a:ext cx="9144000" cy="51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8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3f64381-af27-4bc9-81c0-3cb258456522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815f7796fbb0d049010b37bd26f4340a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638cad8edd2a109bc5fdedf5a5c5e4b5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default="" ma:internalName="Jahr" ma:readOnly="false" ma:percentage="FALSE">
      <xsd:simpleType>
        <xsd:restriction base="dms:Number"/>
      </xsd:simpleType>
    </xsd:element>
    <xsd:element name="TaxCatchAll" ma:index="13" nillable="true" ma:displayName="Taxonomy Catch All Column" ma:hidden="true" ma:list="{c4ad855f-3836-4517-bf97-3b2b817ad1ec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Jahr xmlns="e58eaca8-f4da-4d53-a948-ecd7d12d3e4a" xsi:nil="true"/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B8AB80-31B7-4A5F-BC26-52E66AD9995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8BACB3C-BEBC-4E00-ADF2-C6AC570FD0AA}">
  <ds:schemaRefs>
    <ds:schemaRef ds:uri="11dbbd15-56a6-4a36-99c3-e06f7c17aee8"/>
    <ds:schemaRef ds:uri="c82cca38-21c0-4085-b597-6714eaf117dc"/>
    <ds:schemaRef ds:uri="e58eaca8-f4da-4d53-a948-ecd7d12d3e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422DBDC-DE64-40D6-9422-B5E5FF5ADC6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5951D6B-8BF7-44A9-B646-9B4BF7E5F511}">
  <ds:schemaRefs>
    <ds:schemaRef ds:uri="c82cca38-21c0-4085-b597-6714eaf117dc"/>
    <ds:schemaRef ds:uri="e58eaca8-f4da-4d53-a948-ecd7d12d3e4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 Zebrowski</dc:creator>
  <cp:lastModifiedBy>Patrick Schreiber</cp:lastModifiedBy>
  <cp:revision>1</cp:revision>
  <dcterms:created xsi:type="dcterms:W3CDTF">2022-10-27T14:36:09Z</dcterms:created>
  <dcterms:modified xsi:type="dcterms:W3CDTF">2023-10-12T11:23:03Z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</Properties>
</file>