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65" r:id="rId6"/>
    <p:sldMasterId id="2147483677" r:id="rId7"/>
    <p:sldMasterId id="2147483678" r:id="rId8"/>
    <p:sldMasterId id="2147483679" r:id="rId9"/>
    <p:sldMasterId id="2147483680" r:id="rId10"/>
    <p:sldMasterId id="2147483681" r:id="rId11"/>
    <p:sldMasterId id="2147483682" r:id="rId12"/>
    <p:sldMasterId id="2147483683" r:id="rId13"/>
    <p:sldMasterId id="2147483684" r:id="rId14"/>
    <p:sldMasterId id="2147483685" r:id="rId15"/>
  </p:sldMasterIdLst>
  <p:notesMasterIdLst>
    <p:notesMasterId r:id="rId18"/>
  </p:notesMasterIdLst>
  <p:sldIdLst>
    <p:sldId id="256" r:id="rId16"/>
    <p:sldId id="27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1CE"/>
    <a:srgbClr val="0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8F82A-69D4-42A4-92EC-9394DE225334}" v="2" dt="2023-10-12T11:20:56.360"/>
    <p1510:client id="{ED6E2993-6BD6-42D5-A33D-1488D1DB2DEA}" vWet="4" dt="2023-10-12T11:20:5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/>
    <p:restoredTop sz="96208"/>
  </p:normalViewPr>
  <p:slideViewPr>
    <p:cSldViewPr snapToGrid="0" snapToObjects="1">
      <p:cViewPr varScale="1">
        <p:scale>
          <a:sx n="108" d="100"/>
          <a:sy n="108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6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chreiber" userId="dd97fd09-9c55-48bb-94bf-99d93a322bf0" providerId="ADAL" clId="{10F8F82A-69D4-42A4-92EC-9394DE225334}"/>
    <pc:docChg chg="modSld">
      <pc:chgData name="Patrick Schreiber" userId="dd97fd09-9c55-48bb-94bf-99d93a322bf0" providerId="ADAL" clId="{10F8F82A-69D4-42A4-92EC-9394DE225334}" dt="2023-10-12T11:20:56.360" v="1" actId="1035"/>
      <pc:docMkLst>
        <pc:docMk/>
      </pc:docMkLst>
      <pc:sldChg chg="modSp mod">
        <pc:chgData name="Patrick Schreiber" userId="dd97fd09-9c55-48bb-94bf-99d93a322bf0" providerId="ADAL" clId="{10F8F82A-69D4-42A4-92EC-9394DE225334}" dt="2023-10-12T11:20:56.360" v="1" actId="1035"/>
        <pc:sldMkLst>
          <pc:docMk/>
          <pc:sldMk cId="484108646" sldId="256"/>
        </pc:sldMkLst>
        <pc:picChg chg="mod">
          <ac:chgData name="Patrick Schreiber" userId="dd97fd09-9c55-48bb-94bf-99d93a322bf0" providerId="ADAL" clId="{10F8F82A-69D4-42A4-92EC-9394DE225334}" dt="2023-10-12T11:20:56.360" v="1" actId="1035"/>
          <ac:picMkLst>
            <pc:docMk/>
            <pc:sldMk cId="484108646" sldId="256"/>
            <ac:picMk id="4" creationId="{254EE599-33A9-E380-CB8A-30B8F070FAF5}"/>
          </ac:picMkLst>
        </pc:picChg>
      </pc:sldChg>
    </pc:docChg>
  </pc:docChgLst>
  <pc:docChgLst>
    <pc:chgData name="Cyntia Börner" userId="6109c080-7295-4d0c-9694-90f1aa3073ee" providerId="ADAL" clId="{BDE42CF9-55E8-457D-80E4-D04E387B196C}"/>
    <pc:docChg chg="custSel modSld">
      <pc:chgData name="Cyntia Börner" userId="6109c080-7295-4d0c-9694-90f1aa3073ee" providerId="ADAL" clId="{BDE42CF9-55E8-457D-80E4-D04E387B196C}" dt="2023-06-13T06:19:27.623" v="2" actId="1076"/>
      <pc:docMkLst>
        <pc:docMk/>
      </pc:docMkLst>
      <pc:sldChg chg="delSp modSp mod">
        <pc:chgData name="Cyntia Börner" userId="6109c080-7295-4d0c-9694-90f1aa3073ee" providerId="ADAL" clId="{BDE42CF9-55E8-457D-80E4-D04E387B196C}" dt="2023-06-13T06:19:27.623" v="2" actId="1076"/>
        <pc:sldMkLst>
          <pc:docMk/>
          <pc:sldMk cId="525350080" sldId="273"/>
        </pc:sldMkLst>
        <pc:spChg chg="del">
          <ac:chgData name="Cyntia Börner" userId="6109c080-7295-4d0c-9694-90f1aa3073ee" providerId="ADAL" clId="{BDE42CF9-55E8-457D-80E4-D04E387B196C}" dt="2023-06-13T06:19:25.600" v="1" actId="478"/>
          <ac:spMkLst>
            <pc:docMk/>
            <pc:sldMk cId="525350080" sldId="273"/>
            <ac:spMk id="2" creationId="{425B3314-EB63-40AF-3D27-4CE2CE5F7F47}"/>
          </ac:spMkLst>
        </pc:spChg>
        <pc:spChg chg="del">
          <ac:chgData name="Cyntia Börner" userId="6109c080-7295-4d0c-9694-90f1aa3073ee" providerId="ADAL" clId="{BDE42CF9-55E8-457D-80E4-D04E387B196C}" dt="2023-06-13T06:19:25.600" v="1" actId="478"/>
          <ac:spMkLst>
            <pc:docMk/>
            <pc:sldMk cId="525350080" sldId="273"/>
            <ac:spMk id="3" creationId="{B3A2D0AC-B6A5-B05A-6A0E-11A10873E04B}"/>
          </ac:spMkLst>
        </pc:spChg>
        <pc:picChg chg="mod">
          <ac:chgData name="Cyntia Börner" userId="6109c080-7295-4d0c-9694-90f1aa3073ee" providerId="ADAL" clId="{BDE42CF9-55E8-457D-80E4-D04E387B196C}" dt="2023-06-13T06:19:27.623" v="2" actId="1076"/>
          <ac:picMkLst>
            <pc:docMk/>
            <pc:sldMk cId="525350080" sldId="273"/>
            <ac:picMk id="11" creationId="{D02260C1-35BE-E096-49E5-41D1680AC4B2}"/>
          </ac:picMkLst>
        </pc:picChg>
      </pc:sldChg>
    </pc:docChg>
  </pc:docChgLst>
  <pc:docChgLst>
    <pc:chgData name="Patrick Schreiber" userId="dd97fd09-9c55-48bb-94bf-99d93a322bf0" providerId="ADAL" clId="{45735E8B-2A0B-480D-B8F6-24E0C0C86ACE}"/>
    <pc:docChg chg="custSel modSld">
      <pc:chgData name="Patrick Schreiber" userId="dd97fd09-9c55-48bb-94bf-99d93a322bf0" providerId="ADAL" clId="{45735E8B-2A0B-480D-B8F6-24E0C0C86ACE}" dt="2023-09-19T08:23:34.425" v="2" actId="478"/>
      <pc:docMkLst>
        <pc:docMk/>
      </pc:docMkLst>
      <pc:sldChg chg="addSp delSp modSp mod">
        <pc:chgData name="Patrick Schreiber" userId="dd97fd09-9c55-48bb-94bf-99d93a322bf0" providerId="ADAL" clId="{45735E8B-2A0B-480D-B8F6-24E0C0C86ACE}" dt="2023-09-19T08:23:34.425" v="2" actId="478"/>
        <pc:sldMkLst>
          <pc:docMk/>
          <pc:sldMk cId="484108646" sldId="256"/>
        </pc:sldMkLst>
        <pc:spChg chg="add del mod">
          <ac:chgData name="Patrick Schreiber" userId="dd97fd09-9c55-48bb-94bf-99d93a322bf0" providerId="ADAL" clId="{45735E8B-2A0B-480D-B8F6-24E0C0C86ACE}" dt="2023-09-19T08:23:34.425" v="2" actId="478"/>
          <ac:spMkLst>
            <pc:docMk/>
            <pc:sldMk cId="484108646" sldId="256"/>
            <ac:spMk id="2" creationId="{F0284F7B-DFEC-9FCC-8B4C-70AA04B679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19A0-BD21-BB42-B35B-C961F4F18303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29FF7-D58B-5642-90BC-559AC7211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95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4DD5F8-3A4B-9446-B662-58ACA2F1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1001-1041-9C4E-B975-BCDCF40E8F5D}" type="datetime1">
              <a:rPr lang="de-AT" smtClean="0"/>
              <a:t>12.10.2023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81996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36D1E-AF13-0B4E-96F3-DF4F68B2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13643-ECA2-8541-846A-FDEA1F8F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0510A0-04EB-2145-AE33-40E85FB9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971FC6-3B9B-0F4F-99C8-47ADEEB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32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D0697F-A3DF-044B-86CE-A3C1A924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A925B1C-FD31-BF4C-A546-41A41583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56B05A-B4B3-574F-A07A-C0859FB0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18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FEF0A-9CB1-614A-93FA-C06E9536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1C3BC-3E89-9C4F-8231-4C684C9D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35A7A4-948D-5E4D-96AA-85DA93EFC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75E45D-F83C-BA41-9DB6-94E43B96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833BF5-D00B-FB4D-B7B4-55792BA2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859D01-6DA9-F142-BB8A-24BFCAE7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6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5A97D-55D2-3047-8A92-32496B34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F6DC94-9D4E-2344-8324-F97950799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B7409-E656-BE48-9480-1DC9AFA4A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281BDA-5E60-8E46-BCE5-EB57519B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FCEEE2-44C4-F94E-B734-C3803CF3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583933-E371-3C44-B8A5-0176F0DC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03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9C0CE-FAE3-BE49-9E43-81C6AB75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7A980C-B1E4-2846-88E7-5FB449C1C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107261-AE14-0242-9C1C-958EB927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C51804-BE3F-D240-B3C1-0803AA97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EA6AF-2616-C444-BE67-48369E6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12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1810F38-376D-134A-9FD3-5059E3EF9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F1B392-09B4-AA44-9021-D61648686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7FE68F-470E-7546-8679-16042F4A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5DF8D8-4FAC-D747-938D-56856813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5B94FD-115E-2D40-9534-CDCE05A3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91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D4FCC-92F5-4845-9C64-285123239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FC2B52-2747-E542-9E68-2CC92454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207F33B-2F68-9836-954C-6B966C9D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2467" y="62891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32233316-6B08-C542-9BC9-49654A7D3A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4EB1D1D-5BA0-72EB-5C3E-B97ADD47D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4589" y="6342902"/>
            <a:ext cx="3852267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A2FF2B2C-F9BA-DD41-90D2-48BCCE412B23}" type="datetime1">
              <a:rPr lang="de-AT" smtClean="0"/>
              <a:t>12.10.2023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20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D4FCC-92F5-4845-9C64-285123239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FC2B52-2747-E542-9E68-2CC92454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207F33B-2F68-9836-954C-6B966C9D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2467" y="62891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32233316-6B08-C542-9BC9-49654A7D3A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4EB1D1D-5BA0-72EB-5C3E-B97ADD47D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4589" y="6342902"/>
            <a:ext cx="3852267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A2FF2B2C-F9BA-DD41-90D2-48BCCE412B23}" type="datetime1">
              <a:rPr lang="de-AT" smtClean="0"/>
              <a:t>12.10.2023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33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7D95C-9D11-2F41-9D61-9CD34E59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604A7C-FCE9-E44C-A511-27A52E60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1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F7A94EB-1107-E342-DEA8-836717668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2467" y="62891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32233316-6B08-C542-9BC9-49654A7D3A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ED265D2B-3AED-8E56-CCEE-56773B187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44589" y="6342902"/>
            <a:ext cx="3852267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3AF2B248-A471-EC4E-AB97-B2EDCCEAE9A3}" type="datetime1">
              <a:rPr lang="de-AT" smtClean="0"/>
              <a:t>12.10.2023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81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5386C-E4C9-CF4B-8E6D-05726E7A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0C0E6C-69E5-EA47-BBBE-7B1008E67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90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6D9F5A-E728-8843-9468-0988938CA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490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FB1CC56-CFA8-E180-1AB7-F2607EA0A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2467" y="62891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32233316-6B08-C542-9BC9-49654A7D3A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C59043C-0A3B-A9F9-708E-27AB2361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44589" y="6342902"/>
            <a:ext cx="3852267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51378CF6-7C44-0C47-A37F-627240ED1AD5}" type="datetime1">
              <a:rPr lang="de-AT" smtClean="0"/>
              <a:t>12.10.2023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35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62859-E303-8D4A-98EC-CD9524AAE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1B8C9-2BC8-A142-AFD8-F4214EB78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3FC54-3CF8-D040-911A-7F049FB4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687CDF-79EC-B14B-82D6-CEF9C199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58B0C-2CD1-0348-8076-1759012E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12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E3BDE-362D-294B-AC24-BA67CEF3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A5D683-D67A-9546-814B-24B20951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7707F6-472E-1447-BBBC-AAA16191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73AD98-EE50-D348-8898-3EAB64AD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B75759-DAE3-BA4B-BF8D-AA17C7E3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172E8-971A-6D49-B102-27C49EF0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48E4E4-960C-6C4C-AC74-96F910E2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0970CF-3005-5947-9870-73A6F798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997EE4-46D5-3D4C-A1D9-7CF8334C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2990C8-2DC7-234B-9783-66EBC397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0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1599E-02EB-B147-98EA-D336A4B3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F7E68B-E35D-F140-AEEB-9556096E8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A0FE81-852F-E74A-B252-4425A5064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3EA5AB-F459-F54E-A33A-2EBD6900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4ED480-EA66-5048-84FD-C807890E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7B4FF9-2C7F-AA4D-987D-B02558CA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9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F111D-661C-C640-AFA1-F4C1164E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7E89AB-083D-B644-B333-76546792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25E66D-3666-A545-B256-997ECA18D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A3B01F-28E7-784C-A3EC-A614C67DF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348199-5FC1-7E47-98EB-1E2A464B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DFF36D-E0E3-EF40-8E1F-B62D5FE8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6BD-5C78-8E42-A079-154E683E689A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36A8C4-1C5F-6242-B3C1-EC95D1D8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960" y="6356350"/>
            <a:ext cx="301244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99E799-7923-B040-838D-D4119112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335C-B5E1-D74B-AB7A-FD41109FD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36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9D2359A-21EC-0F47-A49D-860AE93DC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19" y="607224"/>
            <a:ext cx="4000500" cy="2082800"/>
          </a:xfrm>
          <a:prstGeom prst="rect">
            <a:avLst/>
          </a:prstGeom>
        </p:spPr>
      </p:pic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BB41AA55-B9E5-B741-AFC0-2EC49CFF56D7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52761001-1041-9C4E-B975-BCDCF40E8F5D}" type="datetime1">
              <a:rPr lang="de-AT" smtClean="0"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B3B61EC-EB27-C56B-267E-E8242737AF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7039" y="4196279"/>
            <a:ext cx="12206078" cy="27288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C0F6FE0-ACF3-8BEF-0532-6625336A54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0803" y="5876365"/>
            <a:ext cx="1815174" cy="6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7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943833F-6536-BF44-92E5-0452E5C4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5" y="601992"/>
            <a:ext cx="3963437" cy="26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23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15E0660-B01A-2549-91ED-6B3B79BAF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14" y="597064"/>
            <a:ext cx="3963437" cy="26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3F9CEB8-A9B5-C74C-A376-7A4AEC7F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4676FB-2901-4A4F-8B27-721C93FC4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5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9F279-22C6-7E4C-A988-08A8ABFA4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1088" y="6302562"/>
            <a:ext cx="1361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45EBBC-1E42-F64C-B789-33C1CD5C1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588" y="6289115"/>
            <a:ext cx="932330" cy="3785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E3192"/>
                </a:solidFill>
                <a:latin typeface="Bw Seido Raw" pitchFamily="2" charset="77"/>
              </a:defRPr>
            </a:lvl1pPr>
          </a:lstStyle>
          <a:p>
            <a:fld id="{7D97335C-B5E1-D74B-AB7A-FD41109FD22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733B67-741E-5645-B550-5FF76734E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5901871"/>
            <a:ext cx="1811020" cy="95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w Seido Raw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w Seido Ra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w Seido Ra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w Seido Ra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w Seido Ra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w Seido Ra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E89A45F-37F7-2F45-A000-E4AB613E16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D2359A-21EC-0F47-A49D-860AE93D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9" y="611352"/>
            <a:ext cx="4000500" cy="20828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92C7F7F-E198-C64B-94BA-09FE72EE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90" y="611352"/>
            <a:ext cx="7226300" cy="6146800"/>
          </a:xfrm>
          <a:prstGeom prst="rect">
            <a:avLst/>
          </a:prstGeom>
        </p:spPr>
      </p:pic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7F53C89-D951-D142-AF98-DE9719091448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6270576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C3B8AE-6902-334E-B37E-9E14D2F8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9" y="597065"/>
            <a:ext cx="3972581" cy="26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80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752E17-A906-E342-BD36-7E30928C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9" y="597064"/>
            <a:ext cx="3972580" cy="26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609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8791A7-79A0-2549-8584-01DF474D1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9" y="597064"/>
            <a:ext cx="3972580" cy="26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728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90CCA1-6054-E941-B971-4F4DF335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8" y="591868"/>
            <a:ext cx="3963437" cy="29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774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8921B4-484F-B442-A717-47E868C59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7" y="594056"/>
            <a:ext cx="3963437" cy="29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75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7D89CF7-7D92-9348-95C6-957C4D84F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1" y="58815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E3192"/>
                </a:solidFill>
                <a:latin typeface="Bw Seido Raw Medium" pitchFamily="2" charset="77"/>
              </a:defRPr>
            </a:lvl1pPr>
          </a:lstStyle>
          <a:p>
            <a:fld id="{4587E7EC-F367-0749-AC96-8770315487BC}" type="datetimeFigureOut">
              <a:rPr lang="de-DE" smtClean="0"/>
              <a:pPr/>
              <a:t>12.10.2023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463A3F8-AA73-6745-8795-22A05BA0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2" y="611352"/>
            <a:ext cx="7226300" cy="6146800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D2B86C11-55BE-9A4E-B5CD-CCF6545E4480}"/>
              </a:ext>
            </a:extLst>
          </p:cNvPr>
          <p:cNvSpPr txBox="1">
            <a:spLocks/>
          </p:cNvSpPr>
          <p:nvPr/>
        </p:nvSpPr>
        <p:spPr>
          <a:xfrm>
            <a:off x="596461" y="3917211"/>
            <a:ext cx="6361387" cy="196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E3192"/>
                </a:solidFill>
                <a:latin typeface="Bw Seido Raw Medium" pitchFamily="2" charset="77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93E216-B08E-D943-8BA6-C99DAF42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6" y="597064"/>
            <a:ext cx="3963437" cy="26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545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254EE599-33A9-E380-CB8A-30B8F070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5D10EC2-595B-D826-C2CA-B3DB4F64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7819"/>
            <a:ext cx="12192000" cy="26234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BA2B6C-AC1E-B902-9CCF-7D9EDB00F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13"/>
          <a:stretch/>
        </p:blipFill>
        <p:spPr>
          <a:xfrm>
            <a:off x="381000" y="5901871"/>
            <a:ext cx="1811020" cy="6844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02260C1-35BE-E096-49E5-41D1680AC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76" y="6306930"/>
            <a:ext cx="21971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0080"/>
      </p:ext>
    </p:extLst>
  </p:cSld>
  <p:clrMapOvr>
    <a:masterClrMapping/>
  </p:clrMapOvr>
</p:sld>
</file>

<file path=ppt/theme/theme1.xml><?xml version="1.0" encoding="utf-8"?>
<a:theme xmlns:a="http://schemas.openxmlformats.org/drawingml/2006/main" name="ESTES_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ES_DESIGN" id="{4A2671BC-3B87-1745-8589-21392EE6F223}" vid="{3327D8C4-6B0D-DB42-9CAD-314CB4634141}"/>
    </a:ext>
  </a:extLst>
</a:theme>
</file>

<file path=ppt/theme/theme10.xml><?xml version="1.0" encoding="utf-8"?>
<a:theme xmlns:a="http://schemas.openxmlformats.org/drawingml/2006/main" name="ESTES_WEBINA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ESTES_SOCIAL_ME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EL GEL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MERGENCY_SURGERY_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EL_POLYTRAUMA_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VISCERAL_TRAUMA_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KELETAL_TRAUMA_AND_SPO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ISASTER_AND_MILITARY_SURGE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DUCATION_COMMITTE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815f7796fbb0d049010b37bd26f4340a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638cad8edd2a109bc5fdedf5a5c5e4b5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3" nillable="true" ma:displayName="Taxonomy Catch All Column" ma:hidden="true" ma:list="{c4ad855f-3836-4517-bf97-3b2b817ad1e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18E8EF-303D-4D2A-A45D-0A8531697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245830-F956-47A3-8880-A3AD95818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FA0BD2-EE6A-4EE3-B5CA-3C334E3B2AE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595C989-E55A-408B-9206-80D05037F8A9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ESTES_DESIGN</Template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2</vt:i4>
      </vt:variant>
    </vt:vector>
  </HeadingPairs>
  <TitlesOfParts>
    <vt:vector size="18" baseType="lpstr">
      <vt:lpstr>Arial</vt:lpstr>
      <vt:lpstr>Bw Seido Raw</vt:lpstr>
      <vt:lpstr>Bw Seido Raw Medium</vt:lpstr>
      <vt:lpstr>Calibri</vt:lpstr>
      <vt:lpstr>Calibri Light</vt:lpstr>
      <vt:lpstr>ESTES_DESIGN</vt:lpstr>
      <vt:lpstr>Benutzerdefiniertes Design</vt:lpstr>
      <vt:lpstr>TITEL GELB</vt:lpstr>
      <vt:lpstr>EMERGENCY_SURGERY_SECTION</vt:lpstr>
      <vt:lpstr>TITEL_POLYTRAUMA_SECTION</vt:lpstr>
      <vt:lpstr>VISCERAL_TRAUMA_SECTION</vt:lpstr>
      <vt:lpstr>SKELETAL_TRAUMA_AND_SPORTS</vt:lpstr>
      <vt:lpstr>DISASTER_AND_MILITARY_SURGERY</vt:lpstr>
      <vt:lpstr>EDUCATION_COMMITTEE</vt:lpstr>
      <vt:lpstr>ESTES_WEBINARS</vt:lpstr>
      <vt:lpstr>ESTES_SOCIAL_MEDIA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Marion Schlipfinger</dc:creator>
  <cp:lastModifiedBy>Patrick Schreiber</cp:lastModifiedBy>
  <cp:revision>6</cp:revision>
  <dcterms:created xsi:type="dcterms:W3CDTF">2022-05-24T11:55:11Z</dcterms:created>
  <dcterms:modified xsi:type="dcterms:W3CDTF">2023-10-12T11:21:18Z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